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/>
    <p:restoredTop sz="96327"/>
  </p:normalViewPr>
  <p:slideViewPr>
    <p:cSldViewPr snapToGrid="0" snapToObjects="1">
      <p:cViewPr varScale="1">
        <p:scale>
          <a:sx n="160" d="100"/>
          <a:sy n="160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1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56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2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0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5059C3-6A89-4494-99FF-5A4D6FFD50EB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7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0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517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30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8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6/15/21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4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7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cecreamapps.com/Screen-Record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t1s.com/en6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online-video-cutter.com/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73A4-9656-4042-A016-B9D5878572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O" dirty="0"/>
              <a:t>How to make a video</a:t>
            </a:r>
          </a:p>
        </p:txBody>
      </p:sp>
    </p:spTree>
    <p:extLst>
      <p:ext uri="{BB962C8B-B14F-4D97-AF65-F5344CB8AC3E}">
        <p14:creationId xmlns:p14="http://schemas.microsoft.com/office/powerpoint/2010/main" val="118918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80F00-0C0B-8D4F-BD25-A92CBAED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O" dirty="0"/>
              <a:t>How to record screen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F1080-F98A-A141-A0CA-B8A3E3265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O" dirty="0"/>
              <a:t>There are many programs, but one that is free and you can use in different  computer is :</a:t>
            </a:r>
          </a:p>
          <a:p>
            <a:endParaRPr lang="en-CO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https://icecreamapps.com/Screen-Recorder/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Download, and record your screen. (easy to use)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3674636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80F00-0C0B-8D4F-BD25-A92CBAED7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11898"/>
            <a:ext cx="6156790" cy="1609344"/>
          </a:xfrm>
        </p:spPr>
        <p:txBody>
          <a:bodyPr anchor="ctr">
            <a:normAutofit/>
          </a:bodyPr>
          <a:lstStyle/>
          <a:p>
            <a:pPr algn="r"/>
            <a:r>
              <a:rPr lang="en-CO" dirty="0"/>
              <a:t>HOW TO DOWNLOAD VIDEOS FROM YOUTUBE</a:t>
            </a:r>
            <a:endParaRPr lang="en-CO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7B60959-F134-694E-8125-3FF1B212D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36" y="866504"/>
            <a:ext cx="10037064" cy="301111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F1080-F98A-A141-A0CA-B8A3E3265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4511896"/>
            <a:ext cx="3703321" cy="1609345"/>
          </a:xfrm>
        </p:spPr>
        <p:txBody>
          <a:bodyPr anchor="ctr">
            <a:normAutofit/>
          </a:bodyPr>
          <a:lstStyle/>
          <a:p>
            <a:r>
              <a:rPr lang="en-CO" sz="1200"/>
              <a:t>There are many programs, one that is free and easy to use:</a:t>
            </a:r>
          </a:p>
          <a:p>
            <a:pPr marL="0" indent="0">
              <a:buNone/>
            </a:pPr>
            <a:r>
              <a:rPr lang="en-US" sz="1200">
                <a:hlinkClick r:id="rId3"/>
              </a:rPr>
              <a:t>https://yt1s.com/en6</a:t>
            </a:r>
            <a:endParaRPr lang="en-US" sz="1200"/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r>
              <a:rPr lang="en-US" sz="1200"/>
              <a:t>Copy the youtube website and download as mp4 file.</a:t>
            </a:r>
            <a:endParaRPr lang="en-CO" sz="1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C6F186-990E-4A9E-9C75-88580953E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4431215"/>
            <a:ext cx="100584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22C0608-A6E0-D843-B159-1A70967E8AD4}"/>
              </a:ext>
            </a:extLst>
          </p:cNvPr>
          <p:cNvCxnSpPr/>
          <p:nvPr/>
        </p:nvCxnSpPr>
        <p:spPr>
          <a:xfrm flipH="1">
            <a:off x="5645426" y="1518699"/>
            <a:ext cx="683812" cy="270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41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4A50A7-0AB5-1748-9D95-49722BB54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CO" sz="3200"/>
              <a:t>How to cut a video</a:t>
            </a:r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1D687A10-4F02-7546-A8B1-1E1A498745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1421067"/>
            <a:ext cx="6882269" cy="402612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7AA60-BC3D-1E46-B75A-C244A4FF5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r>
              <a:rPr lang="en-US" sz="1600" dirty="0">
                <a:hlinkClick r:id="rId5"/>
              </a:rPr>
              <a:t>https://online-video-cutter.com/</a:t>
            </a:r>
            <a:endParaRPr lang="en-US" sz="1600" dirty="0"/>
          </a:p>
          <a:p>
            <a:r>
              <a:rPr lang="en-US" sz="1600" dirty="0"/>
              <a:t>Select the section you want</a:t>
            </a:r>
          </a:p>
          <a:p>
            <a:r>
              <a:rPr lang="en-US" sz="1600" dirty="0"/>
              <a:t>Then, you can upload it in </a:t>
            </a:r>
            <a:r>
              <a:rPr lang="en-US" sz="1600"/>
              <a:t>your spark video.</a:t>
            </a:r>
            <a:endParaRPr lang="en-US" sz="1600" dirty="0"/>
          </a:p>
          <a:p>
            <a:endParaRPr lang="en-US" sz="1600" dirty="0"/>
          </a:p>
          <a:p>
            <a:endParaRPr lang="en-CO" sz="16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2955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{1C7C3F63-F3AD-604F-A023-810D96D450BD}tf10001070</Template>
  <TotalTime>8</TotalTime>
  <Words>112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Rockwell</vt:lpstr>
      <vt:lpstr>Rockwell Condensed</vt:lpstr>
      <vt:lpstr>Rockwell Extra Bold</vt:lpstr>
      <vt:lpstr>Wingdings</vt:lpstr>
      <vt:lpstr>Wood Type</vt:lpstr>
      <vt:lpstr>How to make a video</vt:lpstr>
      <vt:lpstr>How to record screen</vt:lpstr>
      <vt:lpstr>HOW TO DOWNLOAD VIDEOS FROM YOUTUBE</vt:lpstr>
      <vt:lpstr>How to cut a 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video</dc:title>
  <dc:creator>Microsoft Office User</dc:creator>
  <cp:lastModifiedBy>Microsoft Office User</cp:lastModifiedBy>
  <cp:revision>1</cp:revision>
  <dcterms:created xsi:type="dcterms:W3CDTF">2021-06-15T16:28:27Z</dcterms:created>
  <dcterms:modified xsi:type="dcterms:W3CDTF">2021-06-15T16:36:55Z</dcterms:modified>
</cp:coreProperties>
</file>